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BB46A-8EAA-472D-BB91-BECF58E03C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085139-C2B8-4D07-94EF-0F26129FE3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463FF5-F253-4044-846B-B679336E9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C352-2E27-4B34-A938-5E4715E0081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C2F85C-D756-4227-87A7-0729E1D4E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DF0AC-80A3-4FAE-B3BA-6BC2B7213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A7BE-3A84-42B5-90FB-455F44CA8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634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0C762-A4DF-440F-B9EA-2A6D799FF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928ED5-5800-4FA9-90C8-5A0F879325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620198-C938-4ACE-97D7-4C5708CCF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C352-2E27-4B34-A938-5E4715E0081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8DDC7E-2B47-4119-8456-103CFA21E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C66D6-FD31-4D41-A2C3-946323D19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A7BE-3A84-42B5-90FB-455F44CA8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6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DEA978-5CDF-46D6-9D44-91FB1502A5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9A71C9-1566-4F71-9197-1746EB6C71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7DD7B3-5D09-4C29-8281-BECF50E7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C352-2E27-4B34-A938-5E4715E0081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CE85E-AD4D-4FE8-8637-4427D98A6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8B4A1-9564-442F-AB37-57E1C42B4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A7BE-3A84-42B5-90FB-455F44CA8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3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201F4-6DEE-4874-BE69-9312EA8ED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35EFF-7893-4931-95F9-6DB5AEBAF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EE040-61CE-4D1B-81A0-77EBB1FD9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C352-2E27-4B34-A938-5E4715E0081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41AB0-14DD-4E33-96D5-698BEB74D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66DE4-F7AC-4827-A4EC-57FD6D89E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A7BE-3A84-42B5-90FB-455F44CA8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526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CB355-52B2-4144-A483-231B2BCD8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E53843-9BCF-42DF-B149-BF29A25577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77E6CE-90E9-4295-85B4-E0BD528F3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C352-2E27-4B34-A938-5E4715E0081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C9E1D-C4C3-4727-9121-83D8B711C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8D561-F532-4B08-BE9F-00E2FAD82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A7BE-3A84-42B5-90FB-455F44CA8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839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FD0B1-CE01-4565-A61C-26C417BA4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9326E-F35E-4C94-97C3-2CEE634A96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50C307-C2A3-43FF-B3DD-2B33389A0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910C6D-9620-43B2-AA36-9F7FDE269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C352-2E27-4B34-A938-5E4715E0081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370626-A8E6-4D97-9928-AC92D39A1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C80DF7-DDFF-4C2B-A960-A379EF9B2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A7BE-3A84-42B5-90FB-455F44CA8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333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C3CF2-38A2-46CE-97F7-ECEC0D425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551E8-6EFE-401E-9340-52BB84459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351E17-963B-4423-8D5A-929460B44F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FF14B9-19AB-42E0-B148-CDC8F3ACDB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DF4F88-01F9-4174-9D07-4191499996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EFF41C-4BAF-465E-8C62-5DFA38D6E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C352-2E27-4B34-A938-5E4715E0081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3D4D41-F8CC-4F19-BC1A-0627DA3F4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CE710E-8F23-47E9-8F34-D6E2DEB2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A7BE-3A84-42B5-90FB-455F44CA8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90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19FD8-0E07-4DC8-AE80-2ACAF6AC5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DD54AC-0C90-4769-A901-5F55D12D2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C352-2E27-4B34-A938-5E4715E0081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71E359-9749-4610-8CF7-4632F02AD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955410-2D5C-431B-9A0B-CE04726B2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A7BE-3A84-42B5-90FB-455F44CA8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112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A151C9-92E4-4339-9128-058FCE2AC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C352-2E27-4B34-A938-5E4715E0081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4FFDF3-4FCA-44DB-8F86-EF8C26770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24EC6-0C54-426F-BF0D-9CB227828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A7BE-3A84-42B5-90FB-455F44CA8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54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BD4E8-6453-414B-BA32-A317582C6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5C51A-CDF9-4236-B2E8-CC4B08542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2D94E7-1784-47CA-A1FB-C47012C25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E2B8DA-9365-442F-88BE-A2CF25199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C352-2E27-4B34-A938-5E4715E0081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11B535-1EEC-4150-9C7D-478B08726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1DBA0F-B7F0-4883-A154-1423C92A9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A7BE-3A84-42B5-90FB-455F44CA8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79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2A06C-903B-4F94-9BA3-6CD0AF6B4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67ABA7-7C05-4CF7-A946-7CDCDA0636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AE80B0-5148-4EE6-8261-7E43E64425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2ECA2B-E14F-40A4-A41A-D36AA907D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C352-2E27-4B34-A938-5E4715E0081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1AE13E-F32E-4333-8C44-4701AC0D7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D940D-65B6-41AF-89F9-0D6D83FDF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A7BE-3A84-42B5-90FB-455F44CA8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36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024473-CE81-42DC-85E5-D31E43564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1D916E-0055-454B-8FFA-7EE759951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90755C-8FA6-4B74-90EF-C5239A0CE8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4C352-2E27-4B34-A938-5E4715E0081D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35AD0-2D6D-4BD2-9440-4935069951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94707-92B2-4E14-B1B7-DF8AEFB896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1A7BE-3A84-42B5-90FB-455F44CA8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70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66899-63E2-42F0-BFC4-37F59CDAD3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FB5B78-1C6F-4E19-83B1-80483CE149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125AD13-C822-4EC2-A264-521FEEDED7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626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3EDB8-3449-4904-94EF-7F3218800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8D3E5E9-094E-4D4F-9076-23CD9F5550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99851" cy="6806166"/>
          </a:xfrm>
        </p:spPr>
      </p:pic>
    </p:spTree>
    <p:extLst>
      <p:ext uri="{BB962C8B-B14F-4D97-AF65-F5344CB8AC3E}">
        <p14:creationId xmlns:p14="http://schemas.microsoft.com/office/powerpoint/2010/main" val="639237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Kepegawaian FKEP</dc:creator>
  <cp:lastModifiedBy>Kepegawaian FKEP</cp:lastModifiedBy>
  <cp:revision>1</cp:revision>
  <dcterms:created xsi:type="dcterms:W3CDTF">2026-05-13T06:51:30Z</dcterms:created>
  <dcterms:modified xsi:type="dcterms:W3CDTF">2026-05-13T07:05:58Z</dcterms:modified>
</cp:coreProperties>
</file>